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56" r:id="rId2"/>
    <p:sldId id="259" r:id="rId3"/>
    <p:sldId id="261" r:id="rId4"/>
    <p:sldId id="262" r:id="rId5"/>
    <p:sldId id="263" r:id="rId6"/>
    <p:sldId id="265" r:id="rId7"/>
    <p:sldId id="266" r:id="rId8"/>
    <p:sldId id="258" r:id="rId9"/>
    <p:sldId id="264" r:id="rId10"/>
    <p:sldId id="268" r:id="rId11"/>
    <p:sldId id="270" r:id="rId12"/>
    <p:sldId id="267" r:id="rId13"/>
    <p:sldId id="260" r:id="rId14"/>
    <p:sldId id="271" r:id="rId15"/>
    <p:sldId id="272" r:id="rId16"/>
    <p:sldId id="273" r:id="rId17"/>
    <p:sldId id="269"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54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E09C47D-2E17-4831-B04E-61D165EF5E33}" type="datetimeFigureOut">
              <a:rPr lang="en-AU" smtClean="0"/>
              <a:t>8/11/2015</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2FA24D0-D5F7-4C71-BB88-3CCD6DD61F90}" type="slidenum">
              <a:rPr lang="en-AU" smtClean="0"/>
              <a:t>‹#›</a:t>
            </a:fld>
            <a:endParaRPr lang="en-AU"/>
          </a:p>
        </p:txBody>
      </p:sp>
    </p:spTree>
    <p:extLst>
      <p:ext uri="{BB962C8B-B14F-4D97-AF65-F5344CB8AC3E}">
        <p14:creationId xmlns:p14="http://schemas.microsoft.com/office/powerpoint/2010/main" val="3102234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F34D28-8AF1-4AEA-831C-EDF8569668B0}" type="datetimeFigureOut">
              <a:rPr lang="en-AU" smtClean="0"/>
              <a:t>8/11/2015</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7C772F-3C87-4F07-A21F-6E8BB2DDE476}" type="slidenum">
              <a:rPr lang="en-AU" smtClean="0"/>
              <a:t>‹#›</a:t>
            </a:fld>
            <a:endParaRPr lang="en-AU"/>
          </a:p>
        </p:txBody>
      </p:sp>
    </p:spTree>
    <p:extLst>
      <p:ext uri="{BB962C8B-B14F-4D97-AF65-F5344CB8AC3E}">
        <p14:creationId xmlns:p14="http://schemas.microsoft.com/office/powerpoint/2010/main" val="2734157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AU" alt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7200"/>
            </a:lvl1pPr>
          </a:lstStyle>
          <a:p>
            <a:r>
              <a:rPr lang="en-US" dirty="0" smtClean="0"/>
              <a:t>Click to edit Master title style</a:t>
            </a:r>
            <a:endParaRPr lang="en-AU" dirty="0"/>
          </a:p>
        </p:txBody>
      </p:sp>
      <p:sp>
        <p:nvSpPr>
          <p:cNvPr id="3" name="Subtitle 2"/>
          <p:cNvSpPr>
            <a:spLocks noGrp="1"/>
          </p:cNvSpPr>
          <p:nvPr>
            <p:ph type="subTitle" idx="1"/>
          </p:nvPr>
        </p:nvSpPr>
        <p:spPr>
          <a:xfrm>
            <a:off x="1403648" y="6021288"/>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Tree>
    <p:extLst>
      <p:ext uri="{BB962C8B-B14F-4D97-AF65-F5344CB8AC3E}">
        <p14:creationId xmlns:p14="http://schemas.microsoft.com/office/powerpoint/2010/main" val="369064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3644286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4233202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Tree>
    <p:extLst>
      <p:ext uri="{BB962C8B-B14F-4D97-AF65-F5344CB8AC3E}">
        <p14:creationId xmlns:p14="http://schemas.microsoft.com/office/powerpoint/2010/main" val="4157552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842083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3143985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56179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2812620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951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51008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17938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7D157D-C166-4D07-947C-8BBFC8348763}" type="datetimeFigureOut">
              <a:rPr lang="en-AU" smtClean="0"/>
              <a:t>8/11/2015</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13CC3-6932-4D91-9D9B-0804A4ECB0DA}" type="slidenum">
              <a:rPr lang="en-AU" smtClean="0"/>
              <a:t>‹#›</a:t>
            </a:fld>
            <a:endParaRPr lang="en-AU"/>
          </a:p>
        </p:txBody>
      </p:sp>
    </p:spTree>
    <p:extLst>
      <p:ext uri="{BB962C8B-B14F-4D97-AF65-F5344CB8AC3E}">
        <p14:creationId xmlns:p14="http://schemas.microsoft.com/office/powerpoint/2010/main" val="1085419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AU" dirty="0" smtClean="0"/>
              <a:t>ThankYou!</a:t>
            </a:r>
            <a:endParaRPr lang="en-AU" dirty="0"/>
          </a:p>
        </p:txBody>
      </p:sp>
    </p:spTree>
    <p:extLst>
      <p:ext uri="{BB962C8B-B14F-4D97-AF65-F5344CB8AC3E}">
        <p14:creationId xmlns:p14="http://schemas.microsoft.com/office/powerpoint/2010/main" val="3315378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2625" y="1600200"/>
            <a:ext cx="815875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457200" y="476672"/>
            <a:ext cx="8229600" cy="89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AU" dirty="0" smtClean="0"/>
              <a:t>Car Park Redevelopment</a:t>
            </a:r>
            <a:endParaRPr lang="en-AU" dirty="0"/>
          </a:p>
        </p:txBody>
      </p:sp>
    </p:spTree>
    <p:extLst>
      <p:ext uri="{BB962C8B-B14F-4D97-AF65-F5344CB8AC3E}">
        <p14:creationId xmlns:p14="http://schemas.microsoft.com/office/powerpoint/2010/main" val="2710718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896963"/>
          </a:xfrm>
        </p:spPr>
        <p:txBody>
          <a:bodyPr/>
          <a:lstStyle/>
          <a:p>
            <a:pPr marL="0" indent="0" algn="ctr">
              <a:buNone/>
            </a:pPr>
            <a:r>
              <a:rPr lang="en-AU" dirty="0" smtClean="0"/>
              <a:t>Lifestreams Health Care Centre </a:t>
            </a:r>
            <a:endParaRPr lang="en-AU"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556792"/>
            <a:ext cx="6480720" cy="488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3198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896963"/>
          </a:xfrm>
        </p:spPr>
        <p:txBody>
          <a:bodyPr/>
          <a:lstStyle/>
          <a:p>
            <a:pPr marL="0" indent="0" algn="ctr">
              <a:buNone/>
            </a:pPr>
            <a:r>
              <a:rPr lang="en-AU" dirty="0" smtClean="0"/>
              <a:t>Lifestreams Health Care Centre </a:t>
            </a:r>
            <a:endParaRPr lang="en-AU" dirty="0"/>
          </a:p>
        </p:txBody>
      </p:sp>
      <p:pic>
        <p:nvPicPr>
          <p:cNvPr id="5123" name="Picture 3" descr="O:\PROJECTS\BERRINGTON\20140507 Proposed Drawings\View2_re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574" y="1268760"/>
            <a:ext cx="6690324" cy="324036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366936" y="4869160"/>
            <a:ext cx="8229600" cy="16561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AU" sz="2800" dirty="0" smtClean="0"/>
              <a:t>Information Afternoon </a:t>
            </a:r>
          </a:p>
          <a:p>
            <a:pPr marL="0" indent="0" algn="ctr">
              <a:buFont typeface="Arial" pitchFamily="34" charset="0"/>
              <a:buNone/>
            </a:pPr>
            <a:r>
              <a:rPr lang="en-AU" sz="2800" dirty="0" smtClean="0"/>
              <a:t>Sunday 15</a:t>
            </a:r>
            <a:r>
              <a:rPr lang="en-AU" sz="2800" baseline="30000" dirty="0" smtClean="0"/>
              <a:t>th</a:t>
            </a:r>
            <a:r>
              <a:rPr lang="en-AU" sz="2800" dirty="0" smtClean="0"/>
              <a:t> of November 4.00pm in the Church Cafe</a:t>
            </a:r>
            <a:endParaRPr lang="en-AU" sz="2800" dirty="0"/>
          </a:p>
        </p:txBody>
      </p:sp>
    </p:spTree>
    <p:extLst>
      <p:ext uri="{BB962C8B-B14F-4D97-AF65-F5344CB8AC3E}">
        <p14:creationId xmlns:p14="http://schemas.microsoft.com/office/powerpoint/2010/main" val="2601008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88640"/>
            <a:ext cx="7772400" cy="1362075"/>
          </a:xfrm>
        </p:spPr>
        <p:txBody>
          <a:bodyPr>
            <a:noAutofit/>
          </a:bodyPr>
          <a:lstStyle/>
          <a:p>
            <a:pPr algn="ctr"/>
            <a:r>
              <a:rPr lang="en-AU" dirty="0" smtClean="0"/>
              <a:t>Lifestreams Christian Church is 68 Years Old…</a:t>
            </a:r>
            <a:endParaRPr lang="en-AU" dirty="0"/>
          </a:p>
        </p:txBody>
      </p:sp>
      <p:sp>
        <p:nvSpPr>
          <p:cNvPr id="3" name="Text Placeholder 2"/>
          <p:cNvSpPr>
            <a:spLocks noGrp="1"/>
          </p:cNvSpPr>
          <p:nvPr>
            <p:ph type="body" idx="1"/>
          </p:nvPr>
        </p:nvSpPr>
        <p:spPr>
          <a:xfrm>
            <a:off x="755576" y="3717032"/>
            <a:ext cx="7772400" cy="1500187"/>
          </a:xfrm>
        </p:spPr>
        <p:txBody>
          <a:bodyPr/>
          <a:lstStyle/>
          <a:p>
            <a:endParaRPr lang="en-AU" dirty="0"/>
          </a:p>
        </p:txBody>
      </p:sp>
      <p:pic>
        <p:nvPicPr>
          <p:cNvPr id="7171" name="Picture 3" descr="M:\Graphics\Digital Photos\Anniversary Photos\old\bigt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19" y="1772816"/>
            <a:ext cx="4637151" cy="21602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2" name="Picture 4" descr="M:\Graphics\Digital Photos\Anniversary Photos\old\Image2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0155" y="4040585"/>
            <a:ext cx="2520280" cy="25390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767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276872"/>
            <a:ext cx="7772400" cy="936104"/>
          </a:xfrm>
        </p:spPr>
        <p:txBody>
          <a:bodyPr>
            <a:noAutofit/>
          </a:bodyPr>
          <a:lstStyle/>
          <a:p>
            <a:pPr algn="ctr"/>
            <a:r>
              <a:rPr lang="en-AU" sz="3600" dirty="0" smtClean="0"/>
              <a:t>Philippians 1</a:t>
            </a:r>
            <a:endParaRPr lang="en-AU" sz="3600" dirty="0"/>
          </a:p>
        </p:txBody>
      </p:sp>
      <p:sp>
        <p:nvSpPr>
          <p:cNvPr id="3" name="Text Placeholder 2"/>
          <p:cNvSpPr>
            <a:spLocks noGrp="1"/>
          </p:cNvSpPr>
          <p:nvPr>
            <p:ph type="body" idx="1"/>
          </p:nvPr>
        </p:nvSpPr>
        <p:spPr>
          <a:xfrm>
            <a:off x="827584" y="3573016"/>
            <a:ext cx="7772400" cy="2880320"/>
          </a:xfrm>
        </p:spPr>
        <p:txBody>
          <a:bodyPr>
            <a:noAutofit/>
          </a:bodyPr>
          <a:lstStyle/>
          <a:p>
            <a:pPr algn="ctr"/>
            <a:r>
              <a:rPr lang="en-AU" sz="2400" dirty="0"/>
              <a:t>3-6 Every time you cross my mind, I break out in exclamations of thanks to God. Each exclamation is a trigger to prayer. I find myself praying for you with a glad heart. I am so pleased that you have continued on in this with us, believing and proclaiming God’s Message, from the day you heard it right up to the present. There has never been the slightest doubt in my mind that the God who started this great work in you would keep at it and bring it to a flourishing finish on the very day Christ Jesus appears.</a:t>
            </a:r>
          </a:p>
        </p:txBody>
      </p:sp>
    </p:spTree>
    <p:extLst>
      <p:ext uri="{BB962C8B-B14F-4D97-AF65-F5344CB8AC3E}">
        <p14:creationId xmlns:p14="http://schemas.microsoft.com/office/powerpoint/2010/main" val="3574749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276872"/>
            <a:ext cx="7772400" cy="936104"/>
          </a:xfrm>
        </p:spPr>
        <p:txBody>
          <a:bodyPr>
            <a:noAutofit/>
          </a:bodyPr>
          <a:lstStyle/>
          <a:p>
            <a:pPr algn="ctr"/>
            <a:r>
              <a:rPr lang="en-AU" sz="3600" dirty="0" smtClean="0"/>
              <a:t>Philippians 1</a:t>
            </a:r>
            <a:endParaRPr lang="en-AU" sz="3600" dirty="0"/>
          </a:p>
        </p:txBody>
      </p:sp>
      <p:sp>
        <p:nvSpPr>
          <p:cNvPr id="3" name="Text Placeholder 2"/>
          <p:cNvSpPr>
            <a:spLocks noGrp="1"/>
          </p:cNvSpPr>
          <p:nvPr>
            <p:ph type="body" idx="1"/>
          </p:nvPr>
        </p:nvSpPr>
        <p:spPr>
          <a:xfrm>
            <a:off x="827584" y="3573016"/>
            <a:ext cx="7772400" cy="2880320"/>
          </a:xfrm>
        </p:spPr>
        <p:txBody>
          <a:bodyPr>
            <a:noAutofit/>
          </a:bodyPr>
          <a:lstStyle/>
          <a:p>
            <a:pPr algn="ctr"/>
            <a:r>
              <a:rPr lang="en-AU" sz="2400" dirty="0"/>
              <a:t>7-8 It’s not at all fanciful for me to think this way about you. My prayers and hopes have deep roots in reality. You have, after all, stuck with me all the way from the time I was thrown in jail, put on trial, and came out of it in one piece. All along you have experienced with me the most generous help from God. He knows how much I love and miss you these days. Sometimes I think I feel as strongly about you as </a:t>
            </a:r>
            <a:endParaRPr lang="en-AU" sz="2400" dirty="0" smtClean="0"/>
          </a:p>
          <a:p>
            <a:pPr algn="ctr"/>
            <a:r>
              <a:rPr lang="en-AU" sz="2400" dirty="0" smtClean="0"/>
              <a:t>Christ </a:t>
            </a:r>
            <a:r>
              <a:rPr lang="en-AU" sz="2400" dirty="0"/>
              <a:t>does!</a:t>
            </a:r>
          </a:p>
        </p:txBody>
      </p:sp>
    </p:spTree>
    <p:extLst>
      <p:ext uri="{BB962C8B-B14F-4D97-AF65-F5344CB8AC3E}">
        <p14:creationId xmlns:p14="http://schemas.microsoft.com/office/powerpoint/2010/main" val="611177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276872"/>
            <a:ext cx="7772400" cy="936104"/>
          </a:xfrm>
        </p:spPr>
        <p:txBody>
          <a:bodyPr>
            <a:noAutofit/>
          </a:bodyPr>
          <a:lstStyle/>
          <a:p>
            <a:pPr algn="ctr"/>
            <a:r>
              <a:rPr lang="en-AU" sz="3600" dirty="0" smtClean="0"/>
              <a:t>Philippians 1</a:t>
            </a:r>
            <a:endParaRPr lang="en-AU" sz="3600" dirty="0"/>
          </a:p>
        </p:txBody>
      </p:sp>
      <p:sp>
        <p:nvSpPr>
          <p:cNvPr id="3" name="Text Placeholder 2"/>
          <p:cNvSpPr>
            <a:spLocks noGrp="1"/>
          </p:cNvSpPr>
          <p:nvPr>
            <p:ph type="body" idx="1"/>
          </p:nvPr>
        </p:nvSpPr>
        <p:spPr>
          <a:xfrm>
            <a:off x="827584" y="3356992"/>
            <a:ext cx="7772400" cy="3096344"/>
          </a:xfrm>
        </p:spPr>
        <p:txBody>
          <a:bodyPr>
            <a:noAutofit/>
          </a:bodyPr>
          <a:lstStyle/>
          <a:p>
            <a:pPr algn="ctr"/>
            <a:r>
              <a:rPr lang="en-AU" sz="2400" dirty="0"/>
              <a:t>9-11 So this is my prayer: that your love will flourish and that you will not only love much but well. Learn to love appropriately. You need to use your head and test your feelings so that your love is sincere and intelligent, not sentimental gush. Live a lover’s life, circumspect and exemplary, a life Jesus will be proud of: bountiful in fruits from the soul, making Jesus Christ attractive to all, getting </a:t>
            </a:r>
            <a:endParaRPr lang="en-AU" sz="2400" dirty="0" smtClean="0"/>
          </a:p>
          <a:p>
            <a:pPr algn="ctr"/>
            <a:r>
              <a:rPr lang="en-AU" sz="2400" dirty="0" smtClean="0"/>
              <a:t>everyone </a:t>
            </a:r>
            <a:r>
              <a:rPr lang="en-AU" sz="2400" dirty="0"/>
              <a:t>involved in the glory and praise of God.</a:t>
            </a:r>
          </a:p>
        </p:txBody>
      </p:sp>
    </p:spTree>
    <p:extLst>
      <p:ext uri="{BB962C8B-B14F-4D97-AF65-F5344CB8AC3E}">
        <p14:creationId xmlns:p14="http://schemas.microsoft.com/office/powerpoint/2010/main" val="3293614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2132856"/>
            <a:ext cx="7772400" cy="1362075"/>
          </a:xfrm>
        </p:spPr>
        <p:txBody>
          <a:bodyPr>
            <a:noAutofit/>
          </a:bodyPr>
          <a:lstStyle/>
          <a:p>
            <a:pPr algn="ctr"/>
            <a:r>
              <a:rPr lang="en-AU" sz="6600" dirty="0" smtClean="0"/>
              <a:t>Thank you!</a:t>
            </a:r>
            <a:endParaRPr lang="en-AU" sz="6600" dirty="0"/>
          </a:p>
        </p:txBody>
      </p:sp>
      <p:sp>
        <p:nvSpPr>
          <p:cNvPr id="3" name="Text Placeholder 2"/>
          <p:cNvSpPr>
            <a:spLocks noGrp="1"/>
          </p:cNvSpPr>
          <p:nvPr>
            <p:ph type="body" idx="1"/>
          </p:nvPr>
        </p:nvSpPr>
        <p:spPr>
          <a:xfrm>
            <a:off x="755576" y="3933056"/>
            <a:ext cx="7772400" cy="1500187"/>
          </a:xfrm>
        </p:spPr>
        <p:txBody>
          <a:bodyPr/>
          <a:lstStyle/>
          <a:p>
            <a:endParaRPr lang="en-AU" dirty="0"/>
          </a:p>
        </p:txBody>
      </p:sp>
    </p:spTree>
    <p:extLst>
      <p:ext uri="{BB962C8B-B14F-4D97-AF65-F5344CB8AC3E}">
        <p14:creationId xmlns:p14="http://schemas.microsoft.com/office/powerpoint/2010/main" val="470878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6000" dirty="0" smtClean="0"/>
              <a:t>2015</a:t>
            </a:r>
            <a:endParaRPr lang="en-AU" sz="6000" dirty="0"/>
          </a:p>
        </p:txBody>
      </p:sp>
      <p:sp>
        <p:nvSpPr>
          <p:cNvPr id="3" name="Content Placeholder 2"/>
          <p:cNvSpPr>
            <a:spLocks noGrp="1"/>
          </p:cNvSpPr>
          <p:nvPr>
            <p:ph idx="1"/>
          </p:nvPr>
        </p:nvSpPr>
        <p:spPr/>
        <p:txBody>
          <a:bodyPr/>
          <a:lstStyle/>
          <a:p>
            <a:endParaRPr lang="en-AU" dirty="0"/>
          </a:p>
        </p:txBody>
      </p:sp>
      <p:pic>
        <p:nvPicPr>
          <p:cNvPr id="1026" name="Picture 2" descr="C:\Users\rod.thom\AppData\Local\Microsoft\Windows\Temporary Internet Files\Content.Outlook\Y00J0HUM\IMG_11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720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6000" dirty="0" smtClean="0"/>
              <a:t>2015</a:t>
            </a:r>
            <a:endParaRPr lang="en-AU" sz="6000" dirty="0"/>
          </a:p>
        </p:txBody>
      </p:sp>
      <p:sp>
        <p:nvSpPr>
          <p:cNvPr id="3" name="Content Placeholder 2"/>
          <p:cNvSpPr>
            <a:spLocks noGrp="1"/>
          </p:cNvSpPr>
          <p:nvPr>
            <p:ph idx="1"/>
          </p:nvPr>
        </p:nvSpPr>
        <p:spPr/>
        <p:txBody>
          <a:bodyPr/>
          <a:lstStyle/>
          <a:p>
            <a:endParaRPr lang="en-AU" dirty="0"/>
          </a:p>
        </p:txBody>
      </p:sp>
      <p:pic>
        <p:nvPicPr>
          <p:cNvPr id="2050" name="Picture 2" descr="C:\Users\rod.thom\AppData\Local\Microsoft\Windows\Temporary Internet Files\Content.Outlook\Y00J0HUM\IMG_11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146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6000" dirty="0" smtClean="0"/>
              <a:t>2015</a:t>
            </a:r>
            <a:endParaRPr lang="en-AU" sz="6000" dirty="0"/>
          </a:p>
        </p:txBody>
      </p:sp>
      <p:sp>
        <p:nvSpPr>
          <p:cNvPr id="3" name="Content Placeholder 2"/>
          <p:cNvSpPr>
            <a:spLocks noGrp="1"/>
          </p:cNvSpPr>
          <p:nvPr>
            <p:ph idx="1"/>
          </p:nvPr>
        </p:nvSpPr>
        <p:spPr/>
        <p:txBody>
          <a:bodyPr/>
          <a:lstStyle/>
          <a:p>
            <a:endParaRPr lang="en-AU" dirty="0"/>
          </a:p>
        </p:txBody>
      </p:sp>
      <p:pic>
        <p:nvPicPr>
          <p:cNvPr id="3074" name="Picture 2" descr="C:\Users\rod.thom\AppData\Local\Microsoft\Windows\Temporary Internet Files\Content.Outlook\Y00J0HUM\IMG_11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262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6000" dirty="0" smtClean="0"/>
              <a:t>2015</a:t>
            </a:r>
            <a:endParaRPr lang="en-AU" sz="6000" dirty="0"/>
          </a:p>
        </p:txBody>
      </p:sp>
      <p:sp>
        <p:nvSpPr>
          <p:cNvPr id="3" name="Content Placeholder 2"/>
          <p:cNvSpPr>
            <a:spLocks noGrp="1"/>
          </p:cNvSpPr>
          <p:nvPr>
            <p:ph idx="1"/>
          </p:nvPr>
        </p:nvSpPr>
        <p:spPr/>
        <p:txBody>
          <a:bodyPr/>
          <a:lstStyle/>
          <a:p>
            <a:endParaRPr lang="en-AU" dirty="0"/>
          </a:p>
        </p:txBody>
      </p:sp>
      <p:pic>
        <p:nvPicPr>
          <p:cNvPr id="4098" name="Picture 2" descr="C:\Users\rod.thom\AppData\Local\Microsoft\Windows\Temporary Internet Files\Content.Outlook\Y00J0HUM\IMG_11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149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6000" dirty="0" smtClean="0"/>
              <a:t>2015</a:t>
            </a:r>
            <a:endParaRPr lang="en-AU" sz="6000" dirty="0"/>
          </a:p>
        </p:txBody>
      </p:sp>
      <p:sp>
        <p:nvSpPr>
          <p:cNvPr id="3" name="Content Placeholder 2"/>
          <p:cNvSpPr>
            <a:spLocks noGrp="1"/>
          </p:cNvSpPr>
          <p:nvPr>
            <p:ph idx="1"/>
          </p:nvPr>
        </p:nvSpPr>
        <p:spPr/>
        <p:txBody>
          <a:bodyPr/>
          <a:lstStyle/>
          <a:p>
            <a:endParaRPr lang="en-AU" dirty="0"/>
          </a:p>
        </p:txBody>
      </p:sp>
      <p:pic>
        <p:nvPicPr>
          <p:cNvPr id="5122" name="Picture 2" descr="C:\Users\rod.thom\AppData\Local\Microsoft\Windows\Temporary Internet Files\Content.Outlook\Y00J0HUM\IMG_1145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493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AU" dirty="0" smtClean="0"/>
              <a:t>ThankYou!</a:t>
            </a:r>
            <a:endParaRPr lang="en-AU" dirty="0"/>
          </a:p>
        </p:txBody>
      </p:sp>
    </p:spTree>
    <p:extLst>
      <p:ext uri="{BB962C8B-B14F-4D97-AF65-F5344CB8AC3E}">
        <p14:creationId xmlns:p14="http://schemas.microsoft.com/office/powerpoint/2010/main" val="3222735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W:\Community Celebration Resources\Sunday AM Community Spots\Slide Masters\Talking Chur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44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923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AU" dirty="0"/>
          </a:p>
        </p:txBody>
      </p:sp>
      <p:pic>
        <p:nvPicPr>
          <p:cNvPr id="5124" name="Picture 4" descr="O:\PROJECTS\BERRINGTON\20140507 Proposed Drawings\View1_re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8490"/>
            <a:ext cx="9144000" cy="4421019"/>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457200" y="321527"/>
            <a:ext cx="8229600" cy="89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AU" dirty="0" smtClean="0"/>
              <a:t>Berrington Aged Care Facility</a:t>
            </a:r>
            <a:endParaRPr lang="en-AU" dirty="0"/>
          </a:p>
        </p:txBody>
      </p:sp>
    </p:spTree>
    <p:extLst>
      <p:ext uri="{BB962C8B-B14F-4D97-AF65-F5344CB8AC3E}">
        <p14:creationId xmlns:p14="http://schemas.microsoft.com/office/powerpoint/2010/main" val="3120397844"/>
      </p:ext>
    </p:extLst>
  </p:cSld>
  <p:clrMapOvr>
    <a:masterClrMapping/>
  </p:clrMapOvr>
</p:sld>
</file>

<file path=ppt/theme/theme1.xml><?xml version="1.0" encoding="utf-8"?>
<a:theme xmlns:a="http://schemas.openxmlformats.org/drawingml/2006/main" name="Office Theme">
  <a:themeElements>
    <a:clrScheme name="Custom 2">
      <a:dk1>
        <a:srgbClr val="FFFFFF"/>
      </a:dk1>
      <a:lt1>
        <a:srgbClr val="FFFFFF"/>
      </a:lt1>
      <a:dk2>
        <a:srgbClr val="FFFFFF"/>
      </a:dk2>
      <a:lt2>
        <a:srgbClr val="FFFFFF"/>
      </a:lt2>
      <a:accent1>
        <a:srgbClr val="005294"/>
      </a:accent1>
      <a:accent2>
        <a:srgbClr val="ED2C3C"/>
      </a:accent2>
      <a:accent3>
        <a:srgbClr val="00A04D"/>
      </a:accent3>
      <a:accent4>
        <a:srgbClr val="863682"/>
      </a:accent4>
      <a:accent5>
        <a:srgbClr val="F79B3E"/>
      </a:accent5>
      <a:accent6>
        <a:srgbClr val="FFF100"/>
      </a:accent6>
      <a:hlink>
        <a:srgbClr val="00AFD8"/>
      </a:hlink>
      <a:folHlink>
        <a:srgbClr val="FFFFFF"/>
      </a:folHlink>
    </a:clrScheme>
    <a:fontScheme name="Custom 5">
      <a:majorFont>
        <a:latin typeface="Amatic"/>
        <a:ea typeface=""/>
        <a:cs typeface=""/>
      </a:majorFont>
      <a:minorFont>
        <a:latin typeface="Josefi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TotalTime>
  <Words>351</Words>
  <Application>Microsoft Office PowerPoint</Application>
  <PresentationFormat>On-screen Show (4:3)</PresentationFormat>
  <Paragraphs>23</Paragraphs>
  <Slides>17</Slides>
  <Notes>1</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2015</vt:lpstr>
      <vt:lpstr>2015</vt:lpstr>
      <vt:lpstr>2015</vt:lpstr>
      <vt:lpstr>2015</vt:lpstr>
      <vt:lpstr>2015</vt:lpstr>
      <vt:lpstr>PowerPoint Presentation</vt:lpstr>
      <vt:lpstr>PowerPoint Presentation</vt:lpstr>
      <vt:lpstr>PowerPoint Presentation</vt:lpstr>
      <vt:lpstr>PowerPoint Presentation</vt:lpstr>
      <vt:lpstr>PowerPoint Presentation</vt:lpstr>
      <vt:lpstr>PowerPoint Presentation</vt:lpstr>
      <vt:lpstr>Lifestreams Christian Church is 68 Years Old…</vt:lpstr>
      <vt:lpstr>Philippians 1</vt:lpstr>
      <vt:lpstr>Philippians 1</vt:lpstr>
      <vt:lpstr>Philippians 1</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Jones</dc:creator>
  <cp:lastModifiedBy>Worship</cp:lastModifiedBy>
  <cp:revision>12</cp:revision>
  <cp:lastPrinted>2015-11-07T23:14:51Z</cp:lastPrinted>
  <dcterms:created xsi:type="dcterms:W3CDTF">2015-11-06T04:03:01Z</dcterms:created>
  <dcterms:modified xsi:type="dcterms:W3CDTF">2015-11-07T23:23:08Z</dcterms:modified>
</cp:coreProperties>
</file>